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Press Start 2P"/>
      <p:regular r:id="rId20"/>
    </p:embeddedFont>
    <p:embeddedFont>
      <p:font typeface="Mali"/>
      <p:regular r:id="rId21"/>
      <p:bold r:id="rId22"/>
      <p:italic r:id="rId23"/>
      <p:boldItalic r:id="rId24"/>
    </p:embeddedFont>
    <p:embeddedFont>
      <p:font typeface="Source Sans Pr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essStart2P-regular.fntdata"/><Relationship Id="rId22" Type="http://schemas.openxmlformats.org/officeDocument/2006/relationships/font" Target="fonts/Mali-bold.fntdata"/><Relationship Id="rId21" Type="http://schemas.openxmlformats.org/officeDocument/2006/relationships/font" Target="fonts/Mali-regular.fntdata"/><Relationship Id="rId24" Type="http://schemas.openxmlformats.org/officeDocument/2006/relationships/font" Target="fonts/Mali-boldItalic.fntdata"/><Relationship Id="rId23" Type="http://schemas.openxmlformats.org/officeDocument/2006/relationships/font" Target="fonts/Mali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SourceSansPro-bold.fntdata"/><Relationship Id="rId25" Type="http://schemas.openxmlformats.org/officeDocument/2006/relationships/font" Target="fonts/SourceSansPro-regular.fntdata"/><Relationship Id="rId28" Type="http://schemas.openxmlformats.org/officeDocument/2006/relationships/font" Target="fonts/SourceSansPro-boldItalic.fntdata"/><Relationship Id="rId27" Type="http://schemas.openxmlformats.org/officeDocument/2006/relationships/font" Target="fonts/SourceSansPr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5e07dea56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5e07dea56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5e07dea56_0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5e07dea56_0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1"/>
                </a:solidFill>
              </a:rPr>
              <a:t>Next I will explain about Infrastructure  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1"/>
                </a:solidFill>
              </a:rPr>
              <a:t>our team have change infrastructure environment, we have installed nodeJs,nginx  into server. to keep connected with Goolge Fit API however we switched to Android Native : Pedometer API to call sensor StepCounter for android device 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5e07dea56_0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5e07dea56_0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1"/>
                </a:solidFill>
              </a:rPr>
              <a:t>Next I will explain about Infrastructure  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1"/>
                </a:solidFill>
              </a:rPr>
              <a:t>our team have change infrastructure environment, we have installed nodeJs,nginx  into server. to keep connected with Goolge Fit API however we switched to Android Native : Pedometer API to call sensor StepCounter for android device 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5e07dea56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5e07dea56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5e07dea56_0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5e07dea56_0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5e07dea56_0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5e07dea56_0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5e07dea56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5e07dea56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5e07dea56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5e07dea56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5e07dea56_0_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5e07dea56_0_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pic>
        <p:nvPicPr>
          <p:cNvPr id="104" name="Google Shape;10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3050" y="1283075"/>
            <a:ext cx="5317905" cy="1903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4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110" name="Google Shape;110;p26"/>
          <p:cNvSpPr txBox="1"/>
          <p:nvPr/>
        </p:nvSpPr>
        <p:spPr>
          <a:xfrm>
            <a:off x="284450" y="14055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latin typeface="Press Start 2P"/>
                <a:ea typeface="Press Start 2P"/>
                <a:cs typeface="Press Start 2P"/>
                <a:sym typeface="Press Start 2P"/>
              </a:rPr>
              <a:t>Members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11" name="Google Shape;111;p26"/>
          <p:cNvSpPr txBox="1"/>
          <p:nvPr/>
        </p:nvSpPr>
        <p:spPr>
          <a:xfrm>
            <a:off x="598800" y="1823125"/>
            <a:ext cx="8309700" cy="16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 sz="1800">
                <a:latin typeface="Mali"/>
                <a:ea typeface="Mali"/>
                <a:cs typeface="Mali"/>
                <a:sym typeface="Mali"/>
              </a:rPr>
              <a:t>เอกวัฒน์ ปทุมรังษี</a:t>
            </a:r>
            <a:r>
              <a:rPr lang="th">
                <a:latin typeface="Mali"/>
                <a:ea typeface="Mali"/>
                <a:cs typeface="Mali"/>
                <a:sym typeface="Mali"/>
              </a:rPr>
              <a:t>  </a:t>
            </a:r>
            <a:r>
              <a:rPr b="1" lang="th" sz="1800">
                <a:latin typeface="Mali"/>
                <a:ea typeface="Mali"/>
                <a:cs typeface="Mali"/>
                <a:sym typeface="Mali"/>
              </a:rPr>
              <a:t>58130500094</a:t>
            </a:r>
            <a:endParaRPr b="1" sz="1800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i"/>
              <a:ea typeface="Mali"/>
              <a:cs typeface="Mali"/>
              <a:sym typeface="Mal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pic>
        <p:nvPicPr>
          <p:cNvPr id="117" name="Google Shape;1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375" y="0"/>
            <a:ext cx="257175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8" name="Google Shape;118;p27"/>
          <p:cNvSpPr/>
          <p:nvPr/>
        </p:nvSpPr>
        <p:spPr>
          <a:xfrm>
            <a:off x="895100" y="629825"/>
            <a:ext cx="2308300" cy="761325"/>
          </a:xfrm>
          <a:prstGeom prst="flowChartProcess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7"/>
          <p:cNvSpPr/>
          <p:nvPr/>
        </p:nvSpPr>
        <p:spPr>
          <a:xfrm>
            <a:off x="883100" y="1488900"/>
            <a:ext cx="2308300" cy="1000125"/>
          </a:xfrm>
          <a:prstGeom prst="flowChartProcess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7"/>
          <p:cNvSpPr/>
          <p:nvPr/>
        </p:nvSpPr>
        <p:spPr>
          <a:xfrm>
            <a:off x="751375" y="3596625"/>
            <a:ext cx="2571750" cy="874300"/>
          </a:xfrm>
          <a:prstGeom prst="flowChartProcess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7"/>
          <p:cNvSpPr txBox="1"/>
          <p:nvPr/>
        </p:nvSpPr>
        <p:spPr>
          <a:xfrm>
            <a:off x="5039325" y="94575"/>
            <a:ext cx="2954100" cy="12966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&lt;View&gt;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&lt;Image&gt;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&lt;Text&gt;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th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rPr>
              <a:t>&lt;/View&gt;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22" name="Google Shape;122;p27"/>
          <p:cNvCxnSpPr>
            <a:stCxn id="118" idx="3"/>
            <a:endCxn id="121" idx="1"/>
          </p:cNvCxnSpPr>
          <p:nvPr/>
        </p:nvCxnSpPr>
        <p:spPr>
          <a:xfrm flipH="1" rot="10800000">
            <a:off x="3203400" y="742888"/>
            <a:ext cx="1836000" cy="2676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27"/>
          <p:cNvSpPr txBox="1"/>
          <p:nvPr/>
        </p:nvSpPr>
        <p:spPr>
          <a:xfrm>
            <a:off x="5159125" y="2929525"/>
            <a:ext cx="1413000" cy="10002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&lt;ScrollView 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&lt;LineItem /&gt;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t/>
            </a:r>
            <a:endParaRPr b="1"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24" name="Google Shape;124;p27"/>
          <p:cNvCxnSpPr>
            <a:endCxn id="123" idx="1"/>
          </p:cNvCxnSpPr>
          <p:nvPr/>
        </p:nvCxnSpPr>
        <p:spPr>
          <a:xfrm flipH="1" rot="10800000">
            <a:off x="3323125" y="3429625"/>
            <a:ext cx="1836000" cy="3354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" name="Google Shape;125;p27"/>
          <p:cNvSpPr txBox="1"/>
          <p:nvPr/>
        </p:nvSpPr>
        <p:spPr>
          <a:xfrm>
            <a:off x="5051400" y="1512050"/>
            <a:ext cx="1836000" cy="11613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&lt;MenuHighlight /&gt;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t/>
            </a:r>
            <a:endParaRPr b="1"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26" name="Google Shape;126;p27"/>
          <p:cNvCxnSpPr/>
          <p:nvPr/>
        </p:nvCxnSpPr>
        <p:spPr>
          <a:xfrm flipH="1" rot="10800000">
            <a:off x="3203400" y="1865350"/>
            <a:ext cx="1836000" cy="3354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350" y="0"/>
            <a:ext cx="257175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2" name="Google Shape;132;p28"/>
          <p:cNvSpPr txBox="1"/>
          <p:nvPr/>
        </p:nvSpPr>
        <p:spPr>
          <a:xfrm>
            <a:off x="5154100" y="1636150"/>
            <a:ext cx="1413000" cy="10002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th" sz="1050">
                <a:latin typeface="Mali"/>
                <a:ea typeface="Mali"/>
                <a:cs typeface="Mali"/>
                <a:sym typeface="Mali"/>
              </a:rPr>
              <a:t>&lt;ScrollView </a:t>
            </a:r>
            <a:endParaRPr b="1" sz="1050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th" sz="1050">
                <a:latin typeface="Mali"/>
                <a:ea typeface="Mali"/>
                <a:cs typeface="Mali"/>
                <a:sym typeface="Mali"/>
              </a:rPr>
              <a:t>&lt;LineItem /&gt;</a:t>
            </a:r>
            <a:endParaRPr b="1" sz="1050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050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t/>
            </a:r>
            <a:endParaRPr b="1" sz="1000"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33" name="Google Shape;133;p28"/>
          <p:cNvCxnSpPr>
            <a:endCxn id="132" idx="1"/>
          </p:cNvCxnSpPr>
          <p:nvPr/>
        </p:nvCxnSpPr>
        <p:spPr>
          <a:xfrm flipH="1" rot="10800000">
            <a:off x="3318100" y="2136250"/>
            <a:ext cx="1836000" cy="3354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" name="Google Shape;134;p28"/>
          <p:cNvSpPr/>
          <p:nvPr/>
        </p:nvSpPr>
        <p:spPr>
          <a:xfrm>
            <a:off x="751375" y="496300"/>
            <a:ext cx="2571750" cy="3974625"/>
          </a:xfrm>
          <a:prstGeom prst="flowChartProcess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275" y="0"/>
            <a:ext cx="257175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0" name="Google Shape;140;p29"/>
          <p:cNvSpPr/>
          <p:nvPr/>
        </p:nvSpPr>
        <p:spPr>
          <a:xfrm>
            <a:off x="616625" y="496300"/>
            <a:ext cx="2706500" cy="488775"/>
          </a:xfrm>
          <a:prstGeom prst="flowChartProcess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9"/>
          <p:cNvSpPr txBox="1"/>
          <p:nvPr/>
        </p:nvSpPr>
        <p:spPr>
          <a:xfrm>
            <a:off x="5206825" y="240588"/>
            <a:ext cx="2907000" cy="10002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&lt;MaterialTopTabNavigator&gt;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react-navigation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42" name="Google Shape;142;p29"/>
          <p:cNvCxnSpPr>
            <a:stCxn id="140" idx="3"/>
            <a:endCxn id="141" idx="1"/>
          </p:cNvCxnSpPr>
          <p:nvPr/>
        </p:nvCxnSpPr>
        <p:spPr>
          <a:xfrm>
            <a:off x="3323125" y="740688"/>
            <a:ext cx="1883700" cy="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29"/>
          <p:cNvSpPr txBox="1"/>
          <p:nvPr/>
        </p:nvSpPr>
        <p:spPr>
          <a:xfrm>
            <a:off x="5456975" y="1932575"/>
            <a:ext cx="2907000" cy="29175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&lt;ScrollView&gt;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&lt;Text&gt;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&lt;View&gt;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&lt;Image&gt;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&lt;Text&gt;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&lt;/View&gt;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...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44" name="Google Shape;144;p29"/>
          <p:cNvCxnSpPr>
            <a:stCxn id="145" idx="3"/>
            <a:endCxn id="143" idx="1"/>
          </p:cNvCxnSpPr>
          <p:nvPr/>
        </p:nvCxnSpPr>
        <p:spPr>
          <a:xfrm>
            <a:off x="3368850" y="2606588"/>
            <a:ext cx="2088000" cy="7848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9"/>
          <p:cNvSpPr/>
          <p:nvPr/>
        </p:nvSpPr>
        <p:spPr>
          <a:xfrm>
            <a:off x="542525" y="1190125"/>
            <a:ext cx="2826325" cy="2832925"/>
          </a:xfrm>
          <a:prstGeom prst="flowChartProcess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950" y="0"/>
            <a:ext cx="257175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1" name="Google Shape;151;p30"/>
          <p:cNvSpPr txBox="1"/>
          <p:nvPr/>
        </p:nvSpPr>
        <p:spPr>
          <a:xfrm>
            <a:off x="5046325" y="1383625"/>
            <a:ext cx="1390500" cy="19401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th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rPr>
              <a:t>&lt;Image&gt;</a:t>
            </a:r>
            <a:endParaRPr b="1">
              <a:solidFill>
                <a:schemeClr val="dk1"/>
              </a:solidFill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th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rPr>
              <a:t>&lt;Text&gt;</a:t>
            </a:r>
            <a:endParaRPr b="1"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52" name="Google Shape;152;p30"/>
          <p:cNvCxnSpPr>
            <a:stCxn id="153" idx="3"/>
            <a:endCxn id="151" idx="1"/>
          </p:cNvCxnSpPr>
          <p:nvPr/>
        </p:nvCxnSpPr>
        <p:spPr>
          <a:xfrm>
            <a:off x="3191400" y="2278475"/>
            <a:ext cx="1854900" cy="753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30"/>
          <p:cNvSpPr/>
          <p:nvPr/>
        </p:nvSpPr>
        <p:spPr>
          <a:xfrm>
            <a:off x="883100" y="1022675"/>
            <a:ext cx="2308300" cy="2511600"/>
          </a:xfrm>
          <a:prstGeom prst="flowChartProcess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900" y="35100"/>
            <a:ext cx="257175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9" name="Google Shape;159;p31"/>
          <p:cNvSpPr/>
          <p:nvPr/>
        </p:nvSpPr>
        <p:spPr>
          <a:xfrm>
            <a:off x="883100" y="590875"/>
            <a:ext cx="2571750" cy="1075325"/>
          </a:xfrm>
          <a:prstGeom prst="flowChartProcess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1"/>
          <p:cNvSpPr txBox="1"/>
          <p:nvPr/>
        </p:nvSpPr>
        <p:spPr>
          <a:xfrm>
            <a:off x="3829150" y="744675"/>
            <a:ext cx="960900" cy="7677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b="1" lang="th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rPr>
              <a:t>&lt;User/&gt;</a:t>
            </a:r>
            <a:endParaRPr b="1"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61" name="Google Shape;161;p31"/>
          <p:cNvCxnSpPr>
            <a:stCxn id="159" idx="3"/>
            <a:endCxn id="160" idx="1"/>
          </p:cNvCxnSpPr>
          <p:nvPr/>
        </p:nvCxnSpPr>
        <p:spPr>
          <a:xfrm>
            <a:off x="3454850" y="1128538"/>
            <a:ext cx="374400" cy="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31"/>
          <p:cNvSpPr txBox="1"/>
          <p:nvPr/>
        </p:nvSpPr>
        <p:spPr>
          <a:xfrm>
            <a:off x="5164450" y="203025"/>
            <a:ext cx="1009200" cy="13095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th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rPr>
              <a:t>&lt;Image&gt;</a:t>
            </a:r>
            <a:endParaRPr b="1">
              <a:solidFill>
                <a:schemeClr val="dk1"/>
              </a:solidFill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th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rPr>
              <a:t>&lt;Text&gt;</a:t>
            </a:r>
            <a:endParaRPr b="1">
              <a:solidFill>
                <a:schemeClr val="dk1"/>
              </a:solidFill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63" name="Google Shape;163;p31"/>
          <p:cNvCxnSpPr>
            <a:endCxn id="162" idx="1"/>
          </p:cNvCxnSpPr>
          <p:nvPr/>
        </p:nvCxnSpPr>
        <p:spPr>
          <a:xfrm>
            <a:off x="4790050" y="857775"/>
            <a:ext cx="374400" cy="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31"/>
          <p:cNvSpPr/>
          <p:nvPr/>
        </p:nvSpPr>
        <p:spPr>
          <a:xfrm>
            <a:off x="898900" y="1773475"/>
            <a:ext cx="2571750" cy="2660000"/>
          </a:xfrm>
          <a:prstGeom prst="flowChartProcess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31"/>
          <p:cNvSpPr txBox="1"/>
          <p:nvPr/>
        </p:nvSpPr>
        <p:spPr>
          <a:xfrm>
            <a:off x="3845050" y="2814600"/>
            <a:ext cx="960900" cy="7677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th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rPr>
              <a:t>&lt;List/&gt;</a:t>
            </a:r>
            <a:endParaRPr b="1">
              <a:solidFill>
                <a:schemeClr val="dk1"/>
              </a:solidFill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th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rPr>
              <a:t>...</a:t>
            </a:r>
            <a:endParaRPr b="1">
              <a:solidFill>
                <a:schemeClr val="dk1"/>
              </a:solidFill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66" name="Google Shape;166;p31"/>
          <p:cNvCxnSpPr>
            <a:endCxn id="165" idx="1"/>
          </p:cNvCxnSpPr>
          <p:nvPr/>
        </p:nvCxnSpPr>
        <p:spPr>
          <a:xfrm>
            <a:off x="3470650" y="3198450"/>
            <a:ext cx="374400" cy="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31"/>
          <p:cNvSpPr txBox="1"/>
          <p:nvPr/>
        </p:nvSpPr>
        <p:spPr>
          <a:xfrm>
            <a:off x="5180350" y="2272950"/>
            <a:ext cx="2136300" cy="13095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th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rPr>
              <a:t>&lt;Image&gt;</a:t>
            </a:r>
            <a:endParaRPr b="1">
              <a:solidFill>
                <a:schemeClr val="dk1"/>
              </a:solidFill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th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rPr>
              <a:t>&lt;Text&gt;</a:t>
            </a:r>
            <a:endParaRPr b="1">
              <a:solidFill>
                <a:schemeClr val="dk1"/>
              </a:solidFill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68" name="Google Shape;168;p31"/>
          <p:cNvCxnSpPr>
            <a:endCxn id="167" idx="1"/>
          </p:cNvCxnSpPr>
          <p:nvPr/>
        </p:nvCxnSpPr>
        <p:spPr>
          <a:xfrm>
            <a:off x="4805950" y="2927700"/>
            <a:ext cx="374400" cy="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125" y="0"/>
            <a:ext cx="257175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4" name="Google Shape;174;p32"/>
          <p:cNvSpPr/>
          <p:nvPr/>
        </p:nvSpPr>
        <p:spPr>
          <a:xfrm>
            <a:off x="979125" y="583350"/>
            <a:ext cx="2571750" cy="3707250"/>
          </a:xfrm>
          <a:prstGeom prst="flowChartProcess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2"/>
          <p:cNvSpPr txBox="1"/>
          <p:nvPr/>
        </p:nvSpPr>
        <p:spPr>
          <a:xfrm>
            <a:off x="5405775" y="1383625"/>
            <a:ext cx="2294400" cy="19401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&lt;Image&gt;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&lt;Text&gt;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&lt;FloatingLabelInput/&gt;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latin typeface="Mali"/>
                <a:ea typeface="Mali"/>
                <a:cs typeface="Mali"/>
                <a:sym typeface="Mali"/>
              </a:rPr>
              <a:t>&lt;Button/&gt;</a:t>
            </a:r>
            <a:endParaRPr b="1">
              <a:latin typeface="Mali"/>
              <a:ea typeface="Mali"/>
              <a:cs typeface="Mali"/>
              <a:sym typeface="Mali"/>
            </a:endParaRPr>
          </a:p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t/>
            </a:r>
            <a:endParaRPr b="1">
              <a:latin typeface="Mali"/>
              <a:ea typeface="Mali"/>
              <a:cs typeface="Mali"/>
              <a:sym typeface="Mali"/>
            </a:endParaRPr>
          </a:p>
        </p:txBody>
      </p:sp>
      <p:cxnSp>
        <p:nvCxnSpPr>
          <p:cNvPr id="176" name="Google Shape;176;p32"/>
          <p:cNvCxnSpPr>
            <a:endCxn id="175" idx="1"/>
          </p:cNvCxnSpPr>
          <p:nvPr/>
        </p:nvCxnSpPr>
        <p:spPr>
          <a:xfrm>
            <a:off x="3550875" y="2278375"/>
            <a:ext cx="1854900" cy="753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182" name="Google Shape;182;p33"/>
          <p:cNvSpPr txBox="1"/>
          <p:nvPr>
            <p:ph type="title"/>
          </p:nvPr>
        </p:nvSpPr>
        <p:spPr>
          <a:xfrm>
            <a:off x="311700" y="2324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48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THANK YOU</a:t>
            </a:r>
            <a:endParaRPr sz="4800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